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3" r:id="rId4"/>
    <p:sldId id="264" r:id="rId5"/>
    <p:sldId id="262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9"/>
    <p:restoredTop sz="94684"/>
  </p:normalViewPr>
  <p:slideViewPr>
    <p:cSldViewPr snapToGrid="0" snapToObjects="1">
      <p:cViewPr>
        <p:scale>
          <a:sx n="82" d="100"/>
          <a:sy n="82" d="100"/>
        </p:scale>
        <p:origin x="9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8F195-8715-2B46-BDB3-F02C50F2A187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83FCC-896F-8D49-BB9D-20DA636B43A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023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365760" y="320040"/>
            <a:ext cx="8469630" cy="914400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370" y="373121"/>
            <a:ext cx="1130300" cy="81559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-834390" y="-982980"/>
            <a:ext cx="10755630" cy="8641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790AE-22F0-1640-9CAC-F095AA45816E}" type="datetimeFigureOut">
              <a:rPr lang="es-ES_tradnl" smtClean="0"/>
              <a:t>06/12/2020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A30B5BE-0D65-9E4A-9A30-E6C7E7E09A0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 userDrawn="1"/>
        </p:nvCxnSpPr>
        <p:spPr>
          <a:xfrm>
            <a:off x="116879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 userDrawn="1"/>
        </p:nvCxnSpPr>
        <p:spPr>
          <a:xfrm>
            <a:off x="496998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 userDrawn="1"/>
        </p:nvCxnSpPr>
        <p:spPr>
          <a:xfrm>
            <a:off x="855612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 userDrawn="1"/>
        </p:nvCxnSpPr>
        <p:spPr>
          <a:xfrm>
            <a:off x="1221772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 userDrawn="1"/>
        </p:nvCxnSpPr>
        <p:spPr>
          <a:xfrm>
            <a:off x="1567587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 userDrawn="1"/>
        </p:nvCxnSpPr>
        <p:spPr>
          <a:xfrm>
            <a:off x="1947706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 userDrawn="1"/>
        </p:nvCxnSpPr>
        <p:spPr>
          <a:xfrm>
            <a:off x="2306320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 userDrawn="1"/>
        </p:nvCxnSpPr>
        <p:spPr>
          <a:xfrm>
            <a:off x="2672480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 userDrawn="1"/>
        </p:nvCxnSpPr>
        <p:spPr>
          <a:xfrm>
            <a:off x="3033419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 userDrawn="1"/>
        </p:nvCxnSpPr>
        <p:spPr>
          <a:xfrm>
            <a:off x="3392598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 userDrawn="1"/>
        </p:nvCxnSpPr>
        <p:spPr>
          <a:xfrm>
            <a:off x="3751212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 userDrawn="1"/>
        </p:nvCxnSpPr>
        <p:spPr>
          <a:xfrm>
            <a:off x="4117372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 userDrawn="1"/>
        </p:nvCxnSpPr>
        <p:spPr>
          <a:xfrm>
            <a:off x="4463187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 userDrawn="1"/>
        </p:nvCxnSpPr>
        <p:spPr>
          <a:xfrm>
            <a:off x="4843306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5201920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 userDrawn="1"/>
        </p:nvCxnSpPr>
        <p:spPr>
          <a:xfrm>
            <a:off x="5568080" y="-116878"/>
            <a:ext cx="0" cy="71776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5935999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 userDrawn="1"/>
        </p:nvCxnSpPr>
        <p:spPr>
          <a:xfrm>
            <a:off x="6316118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 userDrawn="1"/>
        </p:nvCxnSpPr>
        <p:spPr>
          <a:xfrm>
            <a:off x="6674732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 userDrawn="1"/>
        </p:nvCxnSpPr>
        <p:spPr>
          <a:xfrm>
            <a:off x="7040892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 userDrawn="1"/>
        </p:nvCxnSpPr>
        <p:spPr>
          <a:xfrm>
            <a:off x="7401831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 userDrawn="1"/>
        </p:nvCxnSpPr>
        <p:spPr>
          <a:xfrm>
            <a:off x="7761010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 userDrawn="1"/>
        </p:nvCxnSpPr>
        <p:spPr>
          <a:xfrm>
            <a:off x="8119624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 userDrawn="1"/>
        </p:nvCxnSpPr>
        <p:spPr>
          <a:xfrm>
            <a:off x="8485784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 userDrawn="1"/>
        </p:nvCxnSpPr>
        <p:spPr>
          <a:xfrm>
            <a:off x="8831599" y="-358885"/>
            <a:ext cx="0" cy="789546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Agrupar 62"/>
          <p:cNvGrpSpPr/>
          <p:nvPr userDrawn="1"/>
        </p:nvGrpSpPr>
        <p:grpSpPr>
          <a:xfrm rot="5400000">
            <a:off x="163205" y="-1899457"/>
            <a:ext cx="8714720" cy="11281410"/>
            <a:chOff x="269279" y="-206485"/>
            <a:chExt cx="8714720" cy="7895466"/>
          </a:xfrm>
        </p:grpSpPr>
        <p:cxnSp>
          <p:nvCxnSpPr>
            <p:cNvPr id="38" name="Conector recto 37"/>
            <p:cNvCxnSpPr/>
            <p:nvPr userDrawn="1"/>
          </p:nvCxnSpPr>
          <p:spPr>
            <a:xfrm>
              <a:off x="269279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 userDrawn="1"/>
          </p:nvCxnSpPr>
          <p:spPr>
            <a:xfrm>
              <a:off x="649398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 userDrawn="1"/>
          </p:nvCxnSpPr>
          <p:spPr>
            <a:xfrm>
              <a:off x="1008012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 userDrawn="1"/>
          </p:nvCxnSpPr>
          <p:spPr>
            <a:xfrm>
              <a:off x="1374172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 userDrawn="1"/>
          </p:nvCxnSpPr>
          <p:spPr>
            <a:xfrm>
              <a:off x="1719987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 userDrawn="1"/>
          </p:nvCxnSpPr>
          <p:spPr>
            <a:xfrm>
              <a:off x="2100106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 userDrawn="1"/>
          </p:nvCxnSpPr>
          <p:spPr>
            <a:xfrm>
              <a:off x="2458720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 userDrawn="1"/>
          </p:nvCxnSpPr>
          <p:spPr>
            <a:xfrm>
              <a:off x="2824880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3185819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 userDrawn="1"/>
          </p:nvCxnSpPr>
          <p:spPr>
            <a:xfrm>
              <a:off x="3544998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 userDrawn="1"/>
          </p:nvCxnSpPr>
          <p:spPr>
            <a:xfrm>
              <a:off x="3903612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/>
            <p:cNvCxnSpPr/>
            <p:nvPr userDrawn="1"/>
          </p:nvCxnSpPr>
          <p:spPr>
            <a:xfrm>
              <a:off x="4269772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/>
            <p:cNvCxnSpPr/>
            <p:nvPr userDrawn="1"/>
          </p:nvCxnSpPr>
          <p:spPr>
            <a:xfrm>
              <a:off x="4615587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 userDrawn="1"/>
          </p:nvCxnSpPr>
          <p:spPr>
            <a:xfrm>
              <a:off x="4995706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 userDrawn="1"/>
          </p:nvCxnSpPr>
          <p:spPr>
            <a:xfrm>
              <a:off x="5354320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 userDrawn="1"/>
          </p:nvCxnSpPr>
          <p:spPr>
            <a:xfrm>
              <a:off x="5720480" y="35522"/>
              <a:ext cx="0" cy="717769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 userDrawn="1"/>
          </p:nvCxnSpPr>
          <p:spPr>
            <a:xfrm>
              <a:off x="6088399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 userDrawn="1"/>
          </p:nvCxnSpPr>
          <p:spPr>
            <a:xfrm>
              <a:off x="6468518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 userDrawn="1"/>
          </p:nvCxnSpPr>
          <p:spPr>
            <a:xfrm>
              <a:off x="6827132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 userDrawn="1"/>
          </p:nvCxnSpPr>
          <p:spPr>
            <a:xfrm>
              <a:off x="7193292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 userDrawn="1"/>
          </p:nvCxnSpPr>
          <p:spPr>
            <a:xfrm>
              <a:off x="7554231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 userDrawn="1"/>
          </p:nvCxnSpPr>
          <p:spPr>
            <a:xfrm>
              <a:off x="7913410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 userDrawn="1"/>
          </p:nvCxnSpPr>
          <p:spPr>
            <a:xfrm>
              <a:off x="8272024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 userDrawn="1"/>
          </p:nvCxnSpPr>
          <p:spPr>
            <a:xfrm>
              <a:off x="8638184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 userDrawn="1"/>
          </p:nvCxnSpPr>
          <p:spPr>
            <a:xfrm>
              <a:off x="8983999" y="-206485"/>
              <a:ext cx="0" cy="789546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281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001fonts.com/pt-mono-font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C8D4B8B1-7C73-41BD-B46D-0C54D65BD97F}"/>
              </a:ext>
            </a:extLst>
          </p:cNvPr>
          <p:cNvSpPr/>
          <p:nvPr/>
        </p:nvSpPr>
        <p:spPr>
          <a:xfrm>
            <a:off x="502626" y="5460364"/>
            <a:ext cx="6413989" cy="107891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CuadroTexto 3"/>
          <p:cNvSpPr txBox="1"/>
          <p:nvPr/>
        </p:nvSpPr>
        <p:spPr>
          <a:xfrm>
            <a:off x="514350" y="464378"/>
            <a:ext cx="608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solidFill>
                  <a:srgbClr val="66FF66"/>
                </a:solidFill>
                <a:latin typeface="PT Mono" charset="0"/>
                <a:ea typeface="PT Mono" charset="0"/>
                <a:cs typeface="PT Mono" charset="0"/>
              </a:rPr>
              <a:t>JORNADA DE BIENVENIDA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11480" y="1892046"/>
            <a:ext cx="4790928" cy="2422046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Rectángulo 5"/>
          <p:cNvSpPr/>
          <p:nvPr/>
        </p:nvSpPr>
        <p:spPr>
          <a:xfrm>
            <a:off x="5202408" y="2340348"/>
            <a:ext cx="3632982" cy="2513005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0" name="Imagen 9" descr="Diagrama&#10;&#10;Descripción generada automáticamente">
            <a:extLst>
              <a:ext uri="{FF2B5EF4-FFF2-40B4-BE49-F238E27FC236}">
                <a16:creationId xmlns:a16="http://schemas.microsoft.com/office/drawing/2014/main" id="{5CDB873E-FC95-4B32-BF39-2BE253AAB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852" y="5530702"/>
            <a:ext cx="3815978" cy="956379"/>
          </a:xfrm>
          <a:prstGeom prst="rect">
            <a:avLst/>
          </a:prstGeom>
        </p:spPr>
      </p:pic>
      <p:pic>
        <p:nvPicPr>
          <p:cNvPr id="12" name="Imagen 11" descr="Imagen que contiene Carta&#10;&#10;Descripción generada automáticamente">
            <a:extLst>
              <a:ext uri="{FF2B5EF4-FFF2-40B4-BE49-F238E27FC236}">
                <a16:creationId xmlns:a16="http://schemas.microsoft.com/office/drawing/2014/main" id="{15645350-396B-4031-9EDB-6DE094CE9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067" y="5555472"/>
            <a:ext cx="2152534" cy="922515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959C519-57C2-4B70-8102-2C6178325660}"/>
              </a:ext>
            </a:extLst>
          </p:cNvPr>
          <p:cNvSpPr txBox="1"/>
          <p:nvPr/>
        </p:nvSpPr>
        <p:spPr>
          <a:xfrm>
            <a:off x="587471" y="1977112"/>
            <a:ext cx="3374929" cy="1950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>
                <a:latin typeface="PT Mono" panose="02060509020205020204" pitchFamily="49" charset="0"/>
                <a:ea typeface="PT Mono" charset="0"/>
                <a:cs typeface="PT Mono" charset="0"/>
              </a:rPr>
              <a:t>Aquí se escribe el título del proyecto, de la charla o conferencia</a:t>
            </a:r>
            <a:endParaRPr lang="es-ES_tradnl" sz="3200" b="1" dirty="0">
              <a:latin typeface="PT Mono" panose="02060509020205020204" pitchFamily="49" charset="0"/>
              <a:ea typeface="PT Mono" charset="0"/>
              <a:cs typeface="PT Mono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E140389-E9E3-4CDE-A2A9-CB8B6C355675}"/>
              </a:ext>
            </a:extLst>
          </p:cNvPr>
          <p:cNvSpPr txBox="1"/>
          <p:nvPr/>
        </p:nvSpPr>
        <p:spPr>
          <a:xfrm>
            <a:off x="5460461" y="2621790"/>
            <a:ext cx="33749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>
                <a:latin typeface="PT Mono" panose="02060509020205020204" pitchFamily="49" charset="0"/>
                <a:ea typeface="PT Mono" charset="0"/>
                <a:cs typeface="PT Mono" charset="0"/>
              </a:rPr>
              <a:t>_Introducción</a:t>
            </a:r>
          </a:p>
          <a:p>
            <a:r>
              <a:rPr lang="es-ES_tradnl" sz="2400" dirty="0">
                <a:latin typeface="PT Mono" panose="02060509020205020204" pitchFamily="49" charset="0"/>
                <a:ea typeface="PT Mono" charset="0"/>
                <a:cs typeface="PT Mono" charset="0"/>
              </a:rPr>
              <a:t>_El problema</a:t>
            </a:r>
          </a:p>
          <a:p>
            <a:r>
              <a:rPr lang="es-ES_tradnl" sz="2400" dirty="0">
                <a:latin typeface="PT Mono" panose="02060509020205020204" pitchFamily="49" charset="0"/>
                <a:ea typeface="PT Mono" charset="0"/>
                <a:cs typeface="PT Mono" charset="0"/>
              </a:rPr>
              <a:t>_Desarrollo</a:t>
            </a:r>
          </a:p>
          <a:p>
            <a:r>
              <a:rPr lang="es-ES_tradnl" sz="2400" dirty="0">
                <a:latin typeface="PT Mono" panose="02060509020205020204" pitchFamily="49" charset="0"/>
                <a:ea typeface="PT Mono" charset="0"/>
                <a:cs typeface="PT Mono" charset="0"/>
              </a:rPr>
              <a:t>_Presupuesto</a:t>
            </a:r>
          </a:p>
          <a:p>
            <a:r>
              <a:rPr lang="es-ES_tradnl" sz="2400" dirty="0">
                <a:latin typeface="PT Mono" panose="02060509020205020204" pitchFamily="49" charset="0"/>
                <a:ea typeface="PT Mono" charset="0"/>
                <a:cs typeface="PT Mono" charset="0"/>
              </a:rPr>
              <a:t>_Conclusiones</a:t>
            </a:r>
            <a:endParaRPr lang="es-ES_tradnl" sz="3200" dirty="0">
              <a:latin typeface="PT Mono" panose="02060509020205020204" pitchFamily="49" charset="0"/>
              <a:ea typeface="PT Mono" charset="0"/>
              <a:cs typeface="PT Mo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40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14350" y="464378"/>
            <a:ext cx="608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solidFill>
                  <a:srgbClr val="FFCC00"/>
                </a:solidFill>
                <a:latin typeface="PT Mono" charset="0"/>
                <a:ea typeface="PT Mono" charset="0"/>
                <a:cs typeface="PT Mono" charset="0"/>
              </a:rPr>
              <a:t>Programa de formación_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69570" y="1572006"/>
            <a:ext cx="8454390" cy="490880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CuadroTexto 4"/>
          <p:cNvSpPr txBox="1"/>
          <p:nvPr/>
        </p:nvSpPr>
        <p:spPr>
          <a:xfrm>
            <a:off x="514350" y="1725488"/>
            <a:ext cx="81381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>
                <a:latin typeface="PT Mono" charset="0"/>
                <a:ea typeface="PT Mono" charset="0"/>
                <a:cs typeface="PT Mono" charset="0"/>
              </a:rPr>
              <a:t>Utilizamos esta </a:t>
            </a:r>
            <a:r>
              <a:rPr lang="es-ES_tradnl" sz="2400" dirty="0" err="1">
                <a:latin typeface="PT Mono" charset="0"/>
                <a:ea typeface="PT Mono" charset="0"/>
                <a:cs typeface="PT Mono" charset="0"/>
              </a:rPr>
              <a:t>tipogafía</a:t>
            </a:r>
            <a:r>
              <a:rPr lang="es-ES_tradnl" sz="2400" dirty="0">
                <a:latin typeface="PT Mono" charset="0"/>
                <a:ea typeface="PT Mono" charset="0"/>
                <a:cs typeface="PT Mono" charset="0"/>
              </a:rPr>
              <a:t>:  </a:t>
            </a:r>
            <a:r>
              <a:rPr lang="es-ES_tradnl" sz="2400" dirty="0">
                <a:latin typeface="PT Mono" charset="0"/>
                <a:ea typeface="PT Mono" charset="0"/>
                <a:cs typeface="PT Mono" charset="0"/>
                <a:hlinkClick r:id="rId2"/>
              </a:rPr>
              <a:t>PT_Mono y PT_Mono BOLD</a:t>
            </a:r>
            <a:endParaRPr lang="es-ES_tradnl" sz="2400" dirty="0">
              <a:latin typeface="PT Mono" charset="0"/>
              <a:ea typeface="PT Mono" charset="0"/>
              <a:cs typeface="PT Mono" charset="0"/>
            </a:endParaRPr>
          </a:p>
          <a:p>
            <a:endParaRPr lang="es-ES_tradnl" sz="2400" dirty="0">
              <a:latin typeface="PT Mono" charset="0"/>
              <a:ea typeface="PT Mono" charset="0"/>
              <a:cs typeface="PT Mono" charset="0"/>
            </a:endParaRPr>
          </a:p>
          <a:p>
            <a:r>
              <a:rPr lang="es-ES_tradnl" sz="2400" dirty="0">
                <a:latin typeface="PT Mono" charset="0"/>
                <a:ea typeface="PT Mono" charset="0"/>
                <a:cs typeface="PT Mono" charset="0"/>
              </a:rPr>
              <a:t>Podéis incluir diapositivas con texto, aunque siempre es más recomendable expresar ideas a través de una imagen.</a:t>
            </a:r>
          </a:p>
          <a:p>
            <a:endParaRPr lang="es-ES_tradnl" sz="2400" dirty="0">
              <a:latin typeface="PT Mono" charset="0"/>
              <a:ea typeface="PT Mono" charset="0"/>
              <a:cs typeface="PT Mono" charset="0"/>
            </a:endParaRPr>
          </a:p>
          <a:p>
            <a:r>
              <a:rPr lang="es-ES_tradnl" sz="2400" dirty="0">
                <a:latin typeface="PT Mono" charset="0"/>
                <a:ea typeface="PT Mono" charset="0"/>
                <a:cs typeface="PT Mono" charset="0"/>
              </a:rPr>
              <a:t>En las próximas diapositivas tenéis más ejemplos.</a:t>
            </a:r>
          </a:p>
          <a:p>
            <a:endParaRPr lang="es-ES_tradnl" sz="2400" dirty="0">
              <a:latin typeface="PT Mono" charset="0"/>
              <a:ea typeface="PT Mono" charset="0"/>
              <a:cs typeface="PT Mono" charset="0"/>
            </a:endParaRPr>
          </a:p>
          <a:p>
            <a:r>
              <a:rPr lang="es-ES_tradnl" sz="2400" dirty="0">
                <a:latin typeface="PT Mono" charset="0"/>
                <a:ea typeface="PT Mono" charset="0"/>
                <a:cs typeface="PT Mono" charset="0"/>
              </a:rPr>
              <a:t>Podéis copiar y pegar las diapositivas para particularizar vuestra presentación.</a:t>
            </a:r>
          </a:p>
        </p:txBody>
      </p:sp>
    </p:spTree>
    <p:extLst>
      <p:ext uri="{BB962C8B-B14F-4D97-AF65-F5344CB8AC3E}">
        <p14:creationId xmlns:p14="http://schemas.microsoft.com/office/powerpoint/2010/main" val="70217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9541806-8766-459D-BD21-7780014D2F38}"/>
              </a:ext>
            </a:extLst>
          </p:cNvPr>
          <p:cNvSpPr txBox="1"/>
          <p:nvPr/>
        </p:nvSpPr>
        <p:spPr>
          <a:xfrm>
            <a:off x="514350" y="464378"/>
            <a:ext cx="608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solidFill>
                  <a:srgbClr val="FFCC00"/>
                </a:solidFill>
                <a:latin typeface="PT Mono" charset="0"/>
                <a:ea typeface="PT Mono" charset="0"/>
                <a:cs typeface="PT Mono" charset="0"/>
              </a:rPr>
              <a:t>Programa de formación_</a:t>
            </a:r>
          </a:p>
        </p:txBody>
      </p:sp>
      <p:pic>
        <p:nvPicPr>
          <p:cNvPr id="4" name="Imagen 3" descr="Imagen que contiene interior, naranja, tabla, pequeño&#10;&#10;Descripción generada automáticamente">
            <a:extLst>
              <a:ext uri="{FF2B5EF4-FFF2-40B4-BE49-F238E27FC236}">
                <a16:creationId xmlns:a16="http://schemas.microsoft.com/office/drawing/2014/main" id="{43268BF6-3862-48C0-A8C4-B031B28C1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430" y="1267408"/>
            <a:ext cx="4929555" cy="4929555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85C5F151-8EC2-453C-8453-44ABAD238A82}"/>
              </a:ext>
            </a:extLst>
          </p:cNvPr>
          <p:cNvSpPr/>
          <p:nvPr/>
        </p:nvSpPr>
        <p:spPr>
          <a:xfrm>
            <a:off x="175846" y="4351312"/>
            <a:ext cx="3411416" cy="818565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65AE9A-9C83-445A-A5DD-D289361C22B3}"/>
              </a:ext>
            </a:extLst>
          </p:cNvPr>
          <p:cNvSpPr txBox="1"/>
          <p:nvPr/>
        </p:nvSpPr>
        <p:spPr>
          <a:xfrm>
            <a:off x="175846" y="4462325"/>
            <a:ext cx="3411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PT Mono" charset="0"/>
                <a:ea typeface="PT Mono" charset="0"/>
                <a:cs typeface="PT Mono" charset="0"/>
              </a:rPr>
              <a:t>Ejemplo: Miniestación meteorológica en MediaLab</a:t>
            </a:r>
          </a:p>
        </p:txBody>
      </p:sp>
    </p:spTree>
    <p:extLst>
      <p:ext uri="{BB962C8B-B14F-4D97-AF65-F5344CB8AC3E}">
        <p14:creationId xmlns:p14="http://schemas.microsoft.com/office/powerpoint/2010/main" val="245858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9541806-8766-459D-BD21-7780014D2F38}"/>
              </a:ext>
            </a:extLst>
          </p:cNvPr>
          <p:cNvSpPr txBox="1"/>
          <p:nvPr/>
        </p:nvSpPr>
        <p:spPr>
          <a:xfrm>
            <a:off x="514350" y="464378"/>
            <a:ext cx="608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solidFill>
                  <a:srgbClr val="FFCC00"/>
                </a:solidFill>
                <a:latin typeface="PT Mono" charset="0"/>
                <a:ea typeface="PT Mono" charset="0"/>
                <a:cs typeface="PT Mono" charset="0"/>
              </a:rPr>
              <a:t>Programa de formación_</a:t>
            </a:r>
          </a:p>
        </p:txBody>
      </p:sp>
      <p:pic>
        <p:nvPicPr>
          <p:cNvPr id="7" name="Imagen 6" descr="Diagrama, Esquemático&#10;&#10;Descripción generada automáticamente">
            <a:extLst>
              <a:ext uri="{FF2B5EF4-FFF2-40B4-BE49-F238E27FC236}">
                <a16:creationId xmlns:a16="http://schemas.microsoft.com/office/drawing/2014/main" id="{0E591552-071B-49FF-95F9-749DC6A0C3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54"/>
          <a:stretch/>
        </p:blipFill>
        <p:spPr>
          <a:xfrm>
            <a:off x="681272" y="1266857"/>
            <a:ext cx="7781455" cy="5239451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1718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EE07AA3-A3B2-4B21-8CF3-4ECE8B82599C}"/>
              </a:ext>
            </a:extLst>
          </p:cNvPr>
          <p:cNvSpPr/>
          <p:nvPr/>
        </p:nvSpPr>
        <p:spPr>
          <a:xfrm>
            <a:off x="2379784" y="1572006"/>
            <a:ext cx="6444175" cy="4512271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4E8AA96-7F90-427E-8D77-01F82190C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173" y="1710266"/>
            <a:ext cx="5909310" cy="390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90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95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PT Mono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RAMON RUBIO GARCIA</dc:creator>
  <cp:lastModifiedBy>Ramón Rubio</cp:lastModifiedBy>
  <cp:revision>17</cp:revision>
  <dcterms:created xsi:type="dcterms:W3CDTF">2018-06-13T14:28:13Z</dcterms:created>
  <dcterms:modified xsi:type="dcterms:W3CDTF">2020-12-06T16:30:00Z</dcterms:modified>
</cp:coreProperties>
</file>